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91" r:id="rId2"/>
    <p:sldId id="281" r:id="rId3"/>
    <p:sldId id="298" r:id="rId4"/>
    <p:sldId id="290" r:id="rId5"/>
    <p:sldId id="293" r:id="rId6"/>
    <p:sldId id="294" r:id="rId7"/>
    <p:sldId id="296" r:id="rId8"/>
    <p:sldId id="297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39B0D4"/>
    <a:srgbClr val="727272"/>
    <a:srgbClr val="010000"/>
    <a:srgbClr val="FFA751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9ECAC1-EE32-416A-A661-4DAB96487A9B}" v="15" dt="2024-10-07T07:29:43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60" y="2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le chandana" userId="7d5d808c641a8ecc" providerId="LiveId" clId="{899ECAC1-EE32-416A-A661-4DAB96487A9B}"/>
    <pc:docChg chg="undo custSel addSld modSld">
      <pc:chgData name="palle chandana" userId="7d5d808c641a8ecc" providerId="LiveId" clId="{899ECAC1-EE32-416A-A661-4DAB96487A9B}" dt="2024-10-08T02:31:19.466" v="128" actId="20577"/>
      <pc:docMkLst>
        <pc:docMk/>
      </pc:docMkLst>
      <pc:sldChg chg="addSp delSp modSp mod">
        <pc:chgData name="palle chandana" userId="7d5d808c641a8ecc" providerId="LiveId" clId="{899ECAC1-EE32-416A-A661-4DAB96487A9B}" dt="2024-10-07T07:27:29.219" v="95"/>
        <pc:sldMkLst>
          <pc:docMk/>
          <pc:sldMk cId="0" sldId="281"/>
        </pc:sldMkLst>
        <pc:spChg chg="del mod">
          <ac:chgData name="palle chandana" userId="7d5d808c641a8ecc" providerId="LiveId" clId="{899ECAC1-EE32-416A-A661-4DAB96487A9B}" dt="2024-10-07T02:22:39.250" v="78" actId="21"/>
          <ac:spMkLst>
            <pc:docMk/>
            <pc:sldMk cId="0" sldId="281"/>
            <ac:spMk id="7" creationId="{00000000-0000-0000-0000-000000000000}"/>
          </ac:spMkLst>
        </pc:spChg>
        <pc:picChg chg="add mod">
          <ac:chgData name="palle chandana" userId="7d5d808c641a8ecc" providerId="LiveId" clId="{899ECAC1-EE32-416A-A661-4DAB96487A9B}" dt="2024-10-07T07:27:29.219" v="95"/>
          <ac:picMkLst>
            <pc:docMk/>
            <pc:sldMk cId="0" sldId="281"/>
            <ac:picMk id="2" creationId="{C7A04231-0929-C303-9144-E2521F2DED2A}"/>
          </ac:picMkLst>
        </pc:picChg>
        <pc:picChg chg="del">
          <ac:chgData name="palle chandana" userId="7d5d808c641a8ecc" providerId="LiveId" clId="{899ECAC1-EE32-416A-A661-4DAB96487A9B}" dt="2024-10-07T02:19:29.668" v="6" actId="21"/>
          <ac:picMkLst>
            <pc:docMk/>
            <pc:sldMk cId="0" sldId="281"/>
            <ac:picMk id="11" creationId="{00000000-0000-0000-0000-000000000000}"/>
          </ac:picMkLst>
        </pc:picChg>
      </pc:sldChg>
      <pc:sldChg chg="addSp delSp modSp mod">
        <pc:chgData name="palle chandana" userId="7d5d808c641a8ecc" providerId="LiveId" clId="{899ECAC1-EE32-416A-A661-4DAB96487A9B}" dt="2024-10-07T07:27:33.685" v="97"/>
        <pc:sldMkLst>
          <pc:docMk/>
          <pc:sldMk cId="0" sldId="290"/>
        </pc:sldMkLst>
        <pc:spChg chg="del">
          <ac:chgData name="palle chandana" userId="7d5d808c641a8ecc" providerId="LiveId" clId="{899ECAC1-EE32-416A-A661-4DAB96487A9B}" dt="2024-10-07T02:22:56.691" v="80" actId="21"/>
          <ac:spMkLst>
            <pc:docMk/>
            <pc:sldMk cId="0" sldId="290"/>
            <ac:spMk id="7" creationId="{00000000-0000-0000-0000-000000000000}"/>
          </ac:spMkLst>
        </pc:spChg>
        <pc:picChg chg="add mod">
          <ac:chgData name="palle chandana" userId="7d5d808c641a8ecc" providerId="LiveId" clId="{899ECAC1-EE32-416A-A661-4DAB96487A9B}" dt="2024-10-07T07:27:33.685" v="97"/>
          <ac:picMkLst>
            <pc:docMk/>
            <pc:sldMk cId="0" sldId="290"/>
            <ac:picMk id="2" creationId="{C5C2618B-BF51-E423-D7FD-594551F219C9}"/>
          </ac:picMkLst>
        </pc:picChg>
        <pc:picChg chg="del">
          <ac:chgData name="palle chandana" userId="7d5d808c641a8ecc" providerId="LiveId" clId="{899ECAC1-EE32-416A-A661-4DAB96487A9B}" dt="2024-10-07T02:19:36.855" v="7" actId="21"/>
          <ac:picMkLst>
            <pc:docMk/>
            <pc:sldMk cId="0" sldId="290"/>
            <ac:picMk id="8" creationId="{00000000-0000-0000-0000-000000000000}"/>
          </ac:picMkLst>
        </pc:picChg>
      </pc:sldChg>
      <pc:sldChg chg="addSp delSp modSp mod">
        <pc:chgData name="palle chandana" userId="7d5d808c641a8ecc" providerId="LiveId" clId="{899ECAC1-EE32-416A-A661-4DAB96487A9B}" dt="2024-10-07T07:27:22.173" v="94" actId="14100"/>
        <pc:sldMkLst>
          <pc:docMk/>
          <pc:sldMk cId="0" sldId="291"/>
        </pc:sldMkLst>
        <pc:spChg chg="add del mod">
          <ac:chgData name="palle chandana" userId="7d5d808c641a8ecc" providerId="LiveId" clId="{899ECAC1-EE32-416A-A661-4DAB96487A9B}" dt="2024-10-07T02:19:11.334" v="4" actId="21"/>
          <ac:spMkLst>
            <pc:docMk/>
            <pc:sldMk cId="0" sldId="291"/>
            <ac:spMk id="3" creationId="{7239566C-FD83-4F2B-BBB1-09E88A4C3240}"/>
          </ac:spMkLst>
        </pc:spChg>
        <pc:spChg chg="del mod">
          <ac:chgData name="palle chandana" userId="7d5d808c641a8ecc" providerId="LiveId" clId="{899ECAC1-EE32-416A-A661-4DAB96487A9B}" dt="2024-10-07T02:18:47.113" v="1" actId="21"/>
          <ac:spMkLst>
            <pc:docMk/>
            <pc:sldMk cId="0" sldId="291"/>
            <ac:spMk id="8" creationId="{00000000-0000-0000-0000-000000000000}"/>
          </ac:spMkLst>
        </pc:spChg>
        <pc:spChg chg="del">
          <ac:chgData name="palle chandana" userId="7d5d808c641a8ecc" providerId="LiveId" clId="{899ECAC1-EE32-416A-A661-4DAB96487A9B}" dt="2024-10-07T02:19:16.627" v="5" actId="21"/>
          <ac:spMkLst>
            <pc:docMk/>
            <pc:sldMk cId="0" sldId="291"/>
            <ac:spMk id="10" creationId="{00000000-0000-0000-0000-000000000000}"/>
          </ac:spMkLst>
        </pc:spChg>
        <pc:picChg chg="add mod">
          <ac:chgData name="palle chandana" userId="7d5d808c641a8ecc" providerId="LiveId" clId="{899ECAC1-EE32-416A-A661-4DAB96487A9B}" dt="2024-10-07T07:25:26.776" v="87" actId="931"/>
          <ac:picMkLst>
            <pc:docMk/>
            <pc:sldMk cId="0" sldId="291"/>
            <ac:picMk id="3" creationId="{0F03C3E5-77DD-E749-8BC0-62321A2E3FA9}"/>
          </ac:picMkLst>
        </pc:picChg>
        <pc:picChg chg="del">
          <ac:chgData name="palle chandana" userId="7d5d808c641a8ecc" providerId="LiveId" clId="{899ECAC1-EE32-416A-A661-4DAB96487A9B}" dt="2024-10-07T02:18:59.322" v="3" actId="21"/>
          <ac:picMkLst>
            <pc:docMk/>
            <pc:sldMk cId="0" sldId="291"/>
            <ac:picMk id="5" creationId="{9120848B-B2B4-45BE-A961-AEC0B06CF41B}"/>
          </ac:picMkLst>
        </pc:picChg>
        <pc:picChg chg="add mod">
          <ac:chgData name="palle chandana" userId="7d5d808c641a8ecc" providerId="LiveId" clId="{899ECAC1-EE32-416A-A661-4DAB96487A9B}" dt="2024-10-07T07:25:59.581" v="90" actId="14100"/>
          <ac:picMkLst>
            <pc:docMk/>
            <pc:sldMk cId="0" sldId="291"/>
            <ac:picMk id="6" creationId="{54EDC537-ADEE-9E7E-CAB7-51B1B7A1AAC2}"/>
          </ac:picMkLst>
        </pc:picChg>
        <pc:picChg chg="add mod">
          <ac:chgData name="palle chandana" userId="7d5d808c641a8ecc" providerId="LiveId" clId="{899ECAC1-EE32-416A-A661-4DAB96487A9B}" dt="2024-10-07T07:27:22.173" v="94" actId="14100"/>
          <ac:picMkLst>
            <pc:docMk/>
            <pc:sldMk cId="0" sldId="291"/>
            <ac:picMk id="8" creationId="{D08E9EDD-B9F3-C2A7-E7A6-EADD17EF7CA9}"/>
          </ac:picMkLst>
        </pc:picChg>
        <pc:picChg chg="del">
          <ac:chgData name="palle chandana" userId="7d5d808c641a8ecc" providerId="LiveId" clId="{899ECAC1-EE32-416A-A661-4DAB96487A9B}" dt="2024-10-07T02:18:52.841" v="2" actId="21"/>
          <ac:picMkLst>
            <pc:docMk/>
            <pc:sldMk cId="0" sldId="291"/>
            <ac:picMk id="9" creationId="{00000000-0000-0000-0000-000000000000}"/>
          </ac:picMkLst>
        </pc:picChg>
      </pc:sldChg>
      <pc:sldChg chg="addSp delSp modSp mod">
        <pc:chgData name="palle chandana" userId="7d5d808c641a8ecc" providerId="LiveId" clId="{899ECAC1-EE32-416A-A661-4DAB96487A9B}" dt="2024-10-07T07:27:45.286" v="101" actId="1076"/>
        <pc:sldMkLst>
          <pc:docMk/>
          <pc:sldMk cId="3753387913" sldId="293"/>
        </pc:sldMkLst>
        <pc:spChg chg="del">
          <ac:chgData name="palle chandana" userId="7d5d808c641a8ecc" providerId="LiveId" clId="{899ECAC1-EE32-416A-A661-4DAB96487A9B}" dt="2024-10-07T02:23:01.609" v="81" actId="21"/>
          <ac:spMkLst>
            <pc:docMk/>
            <pc:sldMk cId="3753387913" sldId="293"/>
            <ac:spMk id="7" creationId="{00000000-0000-0000-0000-000000000000}"/>
          </ac:spMkLst>
        </pc:spChg>
        <pc:picChg chg="add mod">
          <ac:chgData name="palle chandana" userId="7d5d808c641a8ecc" providerId="LiveId" clId="{899ECAC1-EE32-416A-A661-4DAB96487A9B}" dt="2024-10-07T07:27:45.286" v="101" actId="1076"/>
          <ac:picMkLst>
            <pc:docMk/>
            <pc:sldMk cId="3753387913" sldId="293"/>
            <ac:picMk id="2" creationId="{EA349D09-7277-90D8-ACA6-72B9174820ED}"/>
          </ac:picMkLst>
        </pc:picChg>
        <pc:picChg chg="del">
          <ac:chgData name="palle chandana" userId="7d5d808c641a8ecc" providerId="LiveId" clId="{899ECAC1-EE32-416A-A661-4DAB96487A9B}" dt="2024-10-07T07:27:41.153" v="100" actId="21"/>
          <ac:picMkLst>
            <pc:docMk/>
            <pc:sldMk cId="3753387913" sldId="293"/>
            <ac:picMk id="8" creationId="{00000000-0000-0000-0000-000000000000}"/>
          </ac:picMkLst>
        </pc:picChg>
      </pc:sldChg>
      <pc:sldChg chg="addSp delSp modSp mod">
        <pc:chgData name="palle chandana" userId="7d5d808c641a8ecc" providerId="LiveId" clId="{899ECAC1-EE32-416A-A661-4DAB96487A9B}" dt="2024-10-07T07:27:59.228" v="105"/>
        <pc:sldMkLst>
          <pc:docMk/>
          <pc:sldMk cId="2997144140" sldId="294"/>
        </pc:sldMkLst>
        <pc:spChg chg="del">
          <ac:chgData name="palle chandana" userId="7d5d808c641a8ecc" providerId="LiveId" clId="{899ECAC1-EE32-416A-A661-4DAB96487A9B}" dt="2024-10-07T02:23:07.402" v="82" actId="21"/>
          <ac:spMkLst>
            <pc:docMk/>
            <pc:sldMk cId="2997144140" sldId="294"/>
            <ac:spMk id="7" creationId="{00000000-0000-0000-0000-000000000000}"/>
          </ac:spMkLst>
        </pc:spChg>
        <pc:picChg chg="add del mod">
          <ac:chgData name="palle chandana" userId="7d5d808c641a8ecc" providerId="LiveId" clId="{899ECAC1-EE32-416A-A661-4DAB96487A9B}" dt="2024-10-07T07:27:53.793" v="104" actId="21"/>
          <ac:picMkLst>
            <pc:docMk/>
            <pc:sldMk cId="2997144140" sldId="294"/>
            <ac:picMk id="2" creationId="{00000000-0000-0000-0000-000000000000}"/>
          </ac:picMkLst>
        </pc:picChg>
        <pc:picChg chg="add mod">
          <ac:chgData name="palle chandana" userId="7d5d808c641a8ecc" providerId="LiveId" clId="{899ECAC1-EE32-416A-A661-4DAB96487A9B}" dt="2024-10-07T07:27:59.228" v="105"/>
          <ac:picMkLst>
            <pc:docMk/>
            <pc:sldMk cId="2997144140" sldId="294"/>
            <ac:picMk id="3" creationId="{54ACA88F-8455-1E35-BB14-7F6A1437B803}"/>
          </ac:picMkLst>
        </pc:picChg>
        <pc:picChg chg="del">
          <ac:chgData name="palle chandana" userId="7d5d808c641a8ecc" providerId="LiveId" clId="{899ECAC1-EE32-416A-A661-4DAB96487A9B}" dt="2024-10-07T07:27:50.264" v="102" actId="21"/>
          <ac:picMkLst>
            <pc:docMk/>
            <pc:sldMk cId="2997144140" sldId="294"/>
            <ac:picMk id="8" creationId="{00000000-0000-0000-0000-000000000000}"/>
          </ac:picMkLst>
        </pc:picChg>
      </pc:sldChg>
      <pc:sldChg chg="addSp delSp modSp mod">
        <pc:chgData name="palle chandana" userId="7d5d808c641a8ecc" providerId="LiveId" clId="{899ECAC1-EE32-416A-A661-4DAB96487A9B}" dt="2024-10-07T07:31:31.318" v="109" actId="1076"/>
        <pc:sldMkLst>
          <pc:docMk/>
          <pc:sldMk cId="3916788613" sldId="296"/>
        </pc:sldMkLst>
        <pc:spChg chg="del">
          <ac:chgData name="palle chandana" userId="7d5d808c641a8ecc" providerId="LiveId" clId="{899ECAC1-EE32-416A-A661-4DAB96487A9B}" dt="2024-10-07T02:23:16.675" v="85" actId="21"/>
          <ac:spMkLst>
            <pc:docMk/>
            <pc:sldMk cId="3916788613" sldId="296"/>
            <ac:spMk id="7" creationId="{00000000-0000-0000-0000-000000000000}"/>
          </ac:spMkLst>
        </pc:spChg>
        <pc:spChg chg="add del">
          <ac:chgData name="palle chandana" userId="7d5d808c641a8ecc" providerId="LiveId" clId="{899ECAC1-EE32-416A-A661-4DAB96487A9B}" dt="2024-10-07T02:23:13.827" v="84" actId="21"/>
          <ac:spMkLst>
            <pc:docMk/>
            <pc:sldMk cId="3916788613" sldId="296"/>
            <ac:spMk id="10" creationId="{AD4F69D3-EEB0-4C4C-9434-B9960FB5854C}"/>
          </ac:spMkLst>
        </pc:spChg>
        <pc:spChg chg="mod">
          <ac:chgData name="palle chandana" userId="7d5d808c641a8ecc" providerId="LiveId" clId="{899ECAC1-EE32-416A-A661-4DAB96487A9B}" dt="2024-10-07T07:31:31.318" v="109" actId="1076"/>
          <ac:spMkLst>
            <pc:docMk/>
            <pc:sldMk cId="3916788613" sldId="296"/>
            <ac:spMk id="17410" creationId="{00000000-0000-0000-0000-000000000000}"/>
          </ac:spMkLst>
        </pc:spChg>
        <pc:picChg chg="add mod">
          <ac:chgData name="palle chandana" userId="7d5d808c641a8ecc" providerId="LiveId" clId="{899ECAC1-EE32-416A-A661-4DAB96487A9B}" dt="2024-10-07T07:29:43.815" v="108"/>
          <ac:picMkLst>
            <pc:docMk/>
            <pc:sldMk cId="3916788613" sldId="296"/>
            <ac:picMk id="2" creationId="{9F1DEFAE-DAF0-52CE-77FC-60B9C7660B51}"/>
          </ac:picMkLst>
        </pc:picChg>
        <pc:picChg chg="add mod">
          <ac:chgData name="palle chandana" userId="7d5d808c641a8ecc" providerId="LiveId" clId="{899ECAC1-EE32-416A-A661-4DAB96487A9B}" dt="2024-10-07T07:28:10.571" v="107"/>
          <ac:picMkLst>
            <pc:docMk/>
            <pc:sldMk cId="3916788613" sldId="296"/>
            <ac:picMk id="2" creationId="{D3B84BA2-E112-E813-6355-1FF9C5B09BC3}"/>
          </ac:picMkLst>
        </pc:picChg>
        <pc:picChg chg="del">
          <ac:chgData name="palle chandana" userId="7d5d808c641a8ecc" providerId="LiveId" clId="{899ECAC1-EE32-416A-A661-4DAB96487A9B}" dt="2024-10-07T07:28:02.937" v="106" actId="21"/>
          <ac:picMkLst>
            <pc:docMk/>
            <pc:sldMk cId="3916788613" sldId="296"/>
            <ac:picMk id="8" creationId="{00000000-0000-0000-0000-000000000000}"/>
          </ac:picMkLst>
        </pc:picChg>
      </pc:sldChg>
      <pc:sldChg chg="delSp modSp mod">
        <pc:chgData name="palle chandana" userId="7d5d808c641a8ecc" providerId="LiveId" clId="{899ECAC1-EE32-416A-A661-4DAB96487A9B}" dt="2024-10-08T02:31:19.466" v="128" actId="20577"/>
        <pc:sldMkLst>
          <pc:docMk/>
          <pc:sldMk cId="1588084416" sldId="297"/>
        </pc:sldMkLst>
        <pc:spChg chg="del">
          <ac:chgData name="palle chandana" userId="7d5d808c641a8ecc" providerId="LiveId" clId="{899ECAC1-EE32-416A-A661-4DAB96487A9B}" dt="2024-10-07T02:23:24.111" v="86" actId="21"/>
          <ac:spMkLst>
            <pc:docMk/>
            <pc:sldMk cId="1588084416" sldId="297"/>
            <ac:spMk id="7" creationId="{00000000-0000-0000-0000-000000000000}"/>
          </ac:spMkLst>
        </pc:spChg>
        <pc:spChg chg="mod">
          <ac:chgData name="palle chandana" userId="7d5d808c641a8ecc" providerId="LiveId" clId="{899ECAC1-EE32-416A-A661-4DAB96487A9B}" dt="2024-10-08T02:31:19.466" v="128" actId="20577"/>
          <ac:spMkLst>
            <pc:docMk/>
            <pc:sldMk cId="1588084416" sldId="297"/>
            <ac:spMk id="12" creationId="{00000000-0000-0000-0000-000000000000}"/>
          </ac:spMkLst>
        </pc:spChg>
        <pc:picChg chg="del">
          <ac:chgData name="palle chandana" userId="7d5d808c641a8ecc" providerId="LiveId" clId="{899ECAC1-EE32-416A-A661-4DAB96487A9B}" dt="2024-10-07T02:21:35.683" v="64" actId="21"/>
          <ac:picMkLst>
            <pc:docMk/>
            <pc:sldMk cId="1588084416" sldId="297"/>
            <ac:picMk id="8" creationId="{00000000-0000-0000-0000-000000000000}"/>
          </ac:picMkLst>
        </pc:picChg>
      </pc:sldChg>
      <pc:sldChg chg="addSp delSp modSp add mod">
        <pc:chgData name="palle chandana" userId="7d5d808c641a8ecc" providerId="LiveId" clId="{899ECAC1-EE32-416A-A661-4DAB96487A9B}" dt="2024-10-07T07:27:31.753" v="96"/>
        <pc:sldMkLst>
          <pc:docMk/>
          <pc:sldMk cId="795927101" sldId="298"/>
        </pc:sldMkLst>
        <pc:spChg chg="del">
          <ac:chgData name="palle chandana" userId="7d5d808c641a8ecc" providerId="LiveId" clId="{899ECAC1-EE32-416A-A661-4DAB96487A9B}" dt="2024-10-07T02:22:50.369" v="79" actId="21"/>
          <ac:spMkLst>
            <pc:docMk/>
            <pc:sldMk cId="795927101" sldId="298"/>
            <ac:spMk id="7" creationId="{00000000-0000-0000-0000-000000000000}"/>
          </ac:spMkLst>
        </pc:spChg>
        <pc:spChg chg="mod">
          <ac:chgData name="palle chandana" userId="7d5d808c641a8ecc" providerId="LiveId" clId="{899ECAC1-EE32-416A-A661-4DAB96487A9B}" dt="2024-10-07T02:21:17.745" v="63" actId="1076"/>
          <ac:spMkLst>
            <pc:docMk/>
            <pc:sldMk cId="795927101" sldId="298"/>
            <ac:spMk id="15361" creationId="{00000000-0000-0000-0000-000000000000}"/>
          </ac:spMkLst>
        </pc:spChg>
        <pc:spChg chg="del">
          <ac:chgData name="palle chandana" userId="7d5d808c641a8ecc" providerId="LiveId" clId="{899ECAC1-EE32-416A-A661-4DAB96487A9B}" dt="2024-10-07T02:21:14.094" v="62" actId="21"/>
          <ac:spMkLst>
            <pc:docMk/>
            <pc:sldMk cId="795927101" sldId="298"/>
            <ac:spMk id="15362" creationId="{00000000-0000-0000-0000-000000000000}"/>
          </ac:spMkLst>
        </pc:spChg>
        <pc:picChg chg="add mod">
          <ac:chgData name="palle chandana" userId="7d5d808c641a8ecc" providerId="LiveId" clId="{899ECAC1-EE32-416A-A661-4DAB96487A9B}" dt="2024-10-07T07:27:31.753" v="96"/>
          <ac:picMkLst>
            <pc:docMk/>
            <pc:sldMk cId="795927101" sldId="298"/>
            <ac:picMk id="2" creationId="{9A8B6D18-BFE5-232F-4AAA-DAF65E8891CE}"/>
          </ac:picMkLst>
        </pc:picChg>
      </pc:sldChg>
    </pc:docChg>
  </pc:docChgLst>
  <pc:docChgLst>
    <pc:chgData name="palle chandana" userId="7d5d808c641a8ecc" providerId="LiveId" clId="{5B7C92D3-8C88-43D9-94E8-E0A9E1420315}"/>
    <pc:docChg chg="modSld sldOrd">
      <pc:chgData name="palle chandana" userId="7d5d808c641a8ecc" providerId="LiveId" clId="{5B7C92D3-8C88-43D9-94E8-E0A9E1420315}" dt="2024-09-04T14:01:25.731" v="7"/>
      <pc:docMkLst>
        <pc:docMk/>
      </pc:docMkLst>
      <pc:sldChg chg="ord">
        <pc:chgData name="palle chandana" userId="7d5d808c641a8ecc" providerId="LiveId" clId="{5B7C92D3-8C88-43D9-94E8-E0A9E1420315}" dt="2024-09-04T14:01:25.731" v="7"/>
        <pc:sldMkLst>
          <pc:docMk/>
          <pc:sldMk cId="0" sldId="290"/>
        </pc:sldMkLst>
      </pc:sldChg>
      <pc:sldChg chg="modSp mod">
        <pc:chgData name="palle chandana" userId="7d5d808c641a8ecc" providerId="LiveId" clId="{5B7C92D3-8C88-43D9-94E8-E0A9E1420315}" dt="2024-09-04T14:00:26.916" v="5" actId="1038"/>
        <pc:sldMkLst>
          <pc:docMk/>
          <pc:sldMk cId="0" sldId="291"/>
        </pc:sldMkLst>
        <pc:spChg chg="mod">
          <ac:chgData name="palle chandana" userId="7d5d808c641a8ecc" providerId="LiveId" clId="{5B7C92D3-8C88-43D9-94E8-E0A9E1420315}" dt="2024-09-04T14:00:26.916" v="5" actId="1038"/>
          <ac:spMkLst>
            <pc:docMk/>
            <pc:sldMk cId="0" sldId="291"/>
            <ac:spMk id="10" creationId="{00000000-0000-0000-0000-000000000000}"/>
          </ac:spMkLst>
        </pc:spChg>
      </pc:sldChg>
      <pc:sldChg chg="modSp mod">
        <pc:chgData name="palle chandana" userId="7d5d808c641a8ecc" providerId="LiveId" clId="{5B7C92D3-8C88-43D9-94E8-E0A9E1420315}" dt="2024-08-28T13:45:36.007" v="4" actId="20577"/>
        <pc:sldMkLst>
          <pc:docMk/>
          <pc:sldMk cId="1588084416" sldId="297"/>
        </pc:sldMkLst>
        <pc:spChg chg="mod">
          <ac:chgData name="palle chandana" userId="7d5d808c641a8ecc" providerId="LiveId" clId="{5B7C92D3-8C88-43D9-94E8-E0A9E1420315}" dt="2024-08-28T13:45:36.007" v="4" actId="20577"/>
          <ac:spMkLst>
            <pc:docMk/>
            <pc:sldMk cId="1588084416" sldId="297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ADD5-2BBC-4A94-8F86-D9013941F742}" type="datetimeFigureOut">
              <a:rPr lang="en-US"/>
              <a:pPr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790738-CFC9-4A5E-8424-6B42AA570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7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44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7B74D-3791-4AC6-8451-F10DBCCCDD9A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06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05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722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672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57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792E3-D524-454C-8AFD-A91972900BCB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BAA-A38D-40DE-B22C-DF9BD7D82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C3A68-6922-42D3-8905-ECC2D82A3469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DD027-5576-4F27-AAB6-1D994836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9E9F4-7604-4950-A8B2-8ACDEDB1506E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7CE61-8714-431B-A40A-01B1C5541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B7524-32A2-4C20-A58C-BC3BAA1042F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3CE7-23F7-4828-823C-E0205DF2C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94447-D6B2-43BB-A877-57F1A267B999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B31D2-2A87-4F4C-A9AD-05C6CC2B3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20E16-BD35-483C-AA6B-346FC7E46DEA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6D9-1635-4844-816A-0A8A2160F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EAC6F8-5103-4FC0-A69E-5C6AE6469DA8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100A-98DE-4944-910A-A93F5CA9F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C6921-0627-4C8F-83D5-0CF936D2FFDD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42B-5A73-45DC-864D-086DE7803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08AD7-8103-40F8-983C-E2BA6BB9CBE0}" type="datetime1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AFB3-1ACD-44AC-8702-86B1729DF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C06B4-9380-4A4D-AF49-A3596E17DAF5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F15F3-5E77-4C57-9E21-50D6D1D6C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FDEF1-C582-4E22-9E77-D68326471F28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169A-B3C7-4FB6-967F-AF95F4EB3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-4762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95375"/>
            <a:ext cx="109728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780A9602-A9A9-453F-AEF1-37B5837E02CD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adeGothic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1411BA53-830D-4830-BB65-E58DBE17D0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4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6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6780" y="851521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45686" y="648614"/>
            <a:ext cx="8534400" cy="1752600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PAGE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8E9EDD-B9F3-C2A7-E7A6-EADD17EF7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8009" y="27054"/>
            <a:ext cx="1742340" cy="12159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</p:spPr>
        <p:txBody>
          <a:bodyPr/>
          <a:lstStyle/>
          <a:p>
            <a:pPr eaLnBrk="1" hangingPunct="1"/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IDEA TITLE</a:t>
            </a:r>
          </a:p>
        </p:txBody>
      </p:sp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-1" y="2064921"/>
            <a:ext cx="12191999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Proposed Solution (Describe your Idea/Solution/Prototype)</a:t>
            </a:r>
            <a:endParaRPr lang="en-US" sz="32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Detailed explanation of the proposed solution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How it addresses the problem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Innovation and uniqueness of the solution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Oval 9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A04231-0929-C303-9144-E2521F2DE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8009" y="27054"/>
            <a:ext cx="1742340" cy="12159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763800" y="2286000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Process Flow/Methodology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Oval 9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8B6D18-BFE5-232F-4AAA-DAF65E88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8009" y="27054"/>
            <a:ext cx="1742340" cy="121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92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TECHNICAL APPROACH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Technologies to be used (e.g. programming languages, frameworks, hardware)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Methodology and process for implementation (Flow Charts/Images/ working prototype)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>
                <a:solidFill>
                  <a:schemeClr val="bg1"/>
                </a:solidFill>
              </a:rPr>
              <a:pPr/>
              <a:t>4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Oval 10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C2618B-BF51-E423-D7FD-594551F21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8009" y="27054"/>
            <a:ext cx="1742340" cy="12159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FEASIBILITY AND VIABILITY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Analysis of the feasibility of the idea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Potential challenges and risks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Strategies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 for overcoming these challenges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349D09-7277-90D8-ACA6-72B917482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6112" y="47917"/>
            <a:ext cx="1742340" cy="121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8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IMPACT AND BENEFITS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Potential impact on the target audience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 of the solution (social, economic, environmental,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ACA88F-8455-1E35-BB14-7F6A1437B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6112" y="47917"/>
            <a:ext cx="1742340" cy="121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4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RESEARCH  AND REFERENCES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533653"/>
            <a:ext cx="938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noProof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Details / Links of the reference and research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9" name="Oval 8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1DEFAE-DAF0-52CE-77FC-60B9C7660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6112" y="47917"/>
            <a:ext cx="1742340" cy="121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8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0" y="1791032"/>
            <a:ext cx="12192000" cy="43192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Google Shape;100;p3"/>
          <p:cNvSpPr txBox="1"/>
          <p:nvPr/>
        </p:nvSpPr>
        <p:spPr>
          <a:xfrm>
            <a:off x="367832" y="1915454"/>
            <a:ext cx="11764736" cy="4070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Kindly keep the maximum slide limit up t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 ten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en-US" b="1" i="0" u="none" strike="noStrike" cap="none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(10). 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 Including the title slide)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Try to avoid paragraphs and post your idea in points /diagrams / Infographics /pictures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Keep your explanation precise and easy to understand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Ideas should be unique and novel.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3498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914400" marR="0" lvl="1" indent="-31623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3371" y="107066"/>
            <a:ext cx="841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INSTRUCTIONS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343" y="1181900"/>
            <a:ext cx="955765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Please ensure below pointers are met while submitting the Idea PPT:</a:t>
            </a:r>
            <a:endParaRPr lang="en-IN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8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8635</TotalTime>
  <Words>218</Words>
  <Application>Microsoft Office PowerPoint</Application>
  <PresentationFormat>Widescreen</PresentationFormat>
  <Paragraphs>48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TradeGothic</vt:lpstr>
      <vt:lpstr>Wingdings</vt:lpstr>
      <vt:lpstr>Office Theme</vt:lpstr>
      <vt:lpstr>PowerPoint Presentation</vt:lpstr>
      <vt:lpstr> IDEA TITLE</vt:lpstr>
      <vt:lpstr>Process Flow/Methodology</vt:lpstr>
      <vt:lpstr>TECHNICAL APPROACH</vt:lpstr>
      <vt:lpstr>FEASIBILITY AND VIABILITY</vt:lpstr>
      <vt:lpstr>IMPACT AND BENEFITS</vt:lpstr>
      <vt:lpstr>RESEARCH  AND REFERENCES</vt:lpstr>
      <vt:lpstr>PowerPoint Presentation</vt:lpstr>
    </vt:vector>
  </TitlesOfParts>
  <Manager/>
  <Company>Crowdfunder,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Pitch Deck Template</dc:title>
  <dc:subject/>
  <dc:creator>Crowdfunder</dc:creator>
  <cp:keywords/>
  <dc:description/>
  <cp:lastModifiedBy>palle chandana</cp:lastModifiedBy>
  <cp:revision>146</cp:revision>
  <dcterms:created xsi:type="dcterms:W3CDTF">2013-12-12T18:46:50Z</dcterms:created>
  <dcterms:modified xsi:type="dcterms:W3CDTF">2024-10-08T02:31:26Z</dcterms:modified>
  <cp:category/>
</cp:coreProperties>
</file>